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48" r:id="rId1"/>
    <p:sldMasterId id="2147483674" r:id="rId2"/>
    <p:sldMasterId id="2147483676" r:id="rId3"/>
  </p:sldMasterIdLst>
  <p:notesMasterIdLst>
    <p:notesMasterId r:id="rId33"/>
  </p:notesMasterIdLst>
  <p:sldIdLst>
    <p:sldId id="287" r:id="rId4"/>
    <p:sldId id="256" r:id="rId5"/>
    <p:sldId id="288" r:id="rId6"/>
    <p:sldId id="289" r:id="rId7"/>
    <p:sldId id="290" r:id="rId8"/>
    <p:sldId id="291" r:id="rId9"/>
    <p:sldId id="294" r:id="rId10"/>
    <p:sldId id="295" r:id="rId11"/>
    <p:sldId id="296" r:id="rId12"/>
    <p:sldId id="298" r:id="rId13"/>
    <p:sldId id="318" r:id="rId14"/>
    <p:sldId id="299" r:id="rId15"/>
    <p:sldId id="300" r:id="rId16"/>
    <p:sldId id="301" r:id="rId17"/>
    <p:sldId id="302" r:id="rId18"/>
    <p:sldId id="303" r:id="rId19"/>
    <p:sldId id="304" r:id="rId20"/>
    <p:sldId id="305" r:id="rId21"/>
    <p:sldId id="307" r:id="rId22"/>
    <p:sldId id="308" r:id="rId23"/>
    <p:sldId id="309" r:id="rId24"/>
    <p:sldId id="310" r:id="rId25"/>
    <p:sldId id="311" r:id="rId26"/>
    <p:sldId id="312" r:id="rId27"/>
    <p:sldId id="313" r:id="rId28"/>
    <p:sldId id="314" r:id="rId29"/>
    <p:sldId id="315" r:id="rId30"/>
    <p:sldId id="316" r:id="rId31"/>
    <p:sldId id="317" r:id="rId32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4B345"/>
    <a:srgbClr val="43778D"/>
    <a:srgbClr val="1B90B3"/>
    <a:srgbClr val="404C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1" d="100"/>
          <a:sy n="81" d="100"/>
        </p:scale>
        <p:origin x="677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21" Type="http://schemas.openxmlformats.org/officeDocument/2006/relationships/slide" Target="slides/slide18.xml"/><Relationship Id="rId34" Type="http://schemas.openxmlformats.org/officeDocument/2006/relationships/presProps" Target="pres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theme" Target="theme/theme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viewProps" Target="viewProps.xml"/><Relationship Id="rId8" Type="http://schemas.openxmlformats.org/officeDocument/2006/relationships/slide" Target="slides/slide5.xml"/><Relationship Id="rId3" Type="http://schemas.openxmlformats.org/officeDocument/2006/relationships/slideMaster" Target="slideMasters/slideMaster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DE188E-811F-48F9-8583-D3E48C9BDE11}" type="datetimeFigureOut">
              <a:rPr lang="zh-TW" altLang="en-US" smtClean="0"/>
              <a:t>2026/4/24</a:t>
            </a:fld>
            <a:endParaRPr lang="zh-TW" altLang="en-US"/>
          </a:p>
        </p:txBody>
      </p:sp>
      <p:sp>
        <p:nvSpPr>
          <p:cNvPr id="4" name="投影片影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0C0D9E-980D-4A63-82E0-A49BB4B0490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058177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生詞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2FE9672A-6C5B-4ABC-A51D-9C783429D4D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17" name="文字版面配置區 16">
            <a:extLst>
              <a:ext uri="{FF2B5EF4-FFF2-40B4-BE49-F238E27FC236}">
                <a16:creationId xmlns:a16="http://schemas.microsoft.com/office/drawing/2014/main" id="{2B266D99-4EEE-4592-A629-470E15E5177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85057" y="5715000"/>
            <a:ext cx="11811681" cy="1006475"/>
          </a:xfrm>
        </p:spPr>
        <p:txBody>
          <a:bodyPr anchor="ctr">
            <a:normAutofit/>
          </a:bodyPr>
          <a:lstStyle>
            <a:lvl1pPr marL="0" indent="0">
              <a:buNone/>
              <a:defRPr sz="36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TW" altLang="en-US" dirty="0"/>
              <a:t>按一下以編輯母片文字樣式</a:t>
            </a: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91825F54-7F5E-41D4-932D-BEBA7FEB88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73434"/>
            <a:ext cx="9144000" cy="2387600"/>
          </a:xfrm>
        </p:spPr>
        <p:txBody>
          <a:bodyPr anchor="ctr">
            <a:noAutofit/>
          </a:bodyPr>
          <a:lstStyle>
            <a:lvl1pPr algn="ctr">
              <a:defRPr sz="16600">
                <a:latin typeface="標楷體" panose="03000509000000000000" pitchFamily="65" charset="-120"/>
                <a:ea typeface="標楷體" panose="03000509000000000000" pitchFamily="65" charset="-120"/>
              </a:defRPr>
            </a:lvl1pPr>
          </a:lstStyle>
          <a:p>
            <a:r>
              <a:rPr lang="zh-TW" altLang="en-US" dirty="0"/>
              <a:t>按一下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D13762E0-6380-45EB-ADE9-F856C6F2EEC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914698"/>
            <a:ext cx="9144000" cy="1427589"/>
          </a:xfrm>
        </p:spPr>
        <p:txBody>
          <a:bodyPr>
            <a:normAutofit/>
          </a:bodyPr>
          <a:lstStyle>
            <a:lvl1pPr marL="0" indent="0" algn="ctr">
              <a:buNone/>
              <a:defRPr sz="88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dirty="0"/>
              <a:t>按一下</a:t>
            </a:r>
          </a:p>
        </p:txBody>
      </p:sp>
    </p:spTree>
    <p:extLst>
      <p:ext uri="{BB962C8B-B14F-4D97-AF65-F5344CB8AC3E}">
        <p14:creationId xmlns:p14="http://schemas.microsoft.com/office/powerpoint/2010/main" val="29253373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生詞表_專有名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A37E3722-E023-42D5-A9E5-E5F150142D0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17" name="文字版面配置區 16">
            <a:extLst>
              <a:ext uri="{FF2B5EF4-FFF2-40B4-BE49-F238E27FC236}">
                <a16:creationId xmlns:a16="http://schemas.microsoft.com/office/drawing/2014/main" id="{2B266D99-4EEE-4592-A629-470E15E5177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85057" y="5715000"/>
            <a:ext cx="11811681" cy="1006475"/>
          </a:xfrm>
        </p:spPr>
        <p:txBody>
          <a:bodyPr anchor="ctr">
            <a:normAutofit/>
          </a:bodyPr>
          <a:lstStyle>
            <a:lvl1pPr marL="0" indent="0">
              <a:buNone/>
              <a:defRPr sz="36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TW" altLang="en-US" dirty="0"/>
              <a:t>按一下以編輯母片文字樣式</a:t>
            </a: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91825F54-7F5E-41D4-932D-BEBA7FEB88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73434"/>
            <a:ext cx="9144000" cy="2387600"/>
          </a:xfrm>
        </p:spPr>
        <p:txBody>
          <a:bodyPr anchor="ctr">
            <a:noAutofit/>
          </a:bodyPr>
          <a:lstStyle>
            <a:lvl1pPr algn="ctr">
              <a:defRPr sz="16600">
                <a:latin typeface="標楷體" panose="03000509000000000000" pitchFamily="65" charset="-120"/>
                <a:ea typeface="標楷體" panose="03000509000000000000" pitchFamily="65" charset="-120"/>
              </a:defRPr>
            </a:lvl1pPr>
          </a:lstStyle>
          <a:p>
            <a:r>
              <a:rPr lang="zh-TW" altLang="en-US" dirty="0"/>
              <a:t>按一下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D13762E0-6380-45EB-ADE9-F856C6F2EEC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914698"/>
            <a:ext cx="9144000" cy="1427589"/>
          </a:xfrm>
        </p:spPr>
        <p:txBody>
          <a:bodyPr>
            <a:normAutofit/>
          </a:bodyPr>
          <a:lstStyle>
            <a:lvl1pPr marL="0" indent="0" algn="ctr">
              <a:buNone/>
              <a:defRPr sz="88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dirty="0"/>
              <a:t>按一下</a:t>
            </a:r>
          </a:p>
        </p:txBody>
      </p:sp>
    </p:spTree>
    <p:extLst>
      <p:ext uri="{BB962C8B-B14F-4D97-AF65-F5344CB8AC3E}">
        <p14:creationId xmlns:p14="http://schemas.microsoft.com/office/powerpoint/2010/main" val="6524645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圖片 10">
            <a:extLst>
              <a:ext uri="{FF2B5EF4-FFF2-40B4-BE49-F238E27FC236}">
                <a16:creationId xmlns:a16="http://schemas.microsoft.com/office/drawing/2014/main" id="{F289208A-AF48-411D-AE66-31D4DB7C98C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2" name="標題 1">
            <a:extLst>
              <a:ext uri="{FF2B5EF4-FFF2-40B4-BE49-F238E27FC236}">
                <a16:creationId xmlns:a16="http://schemas.microsoft.com/office/drawing/2014/main" id="{91825F54-7F5E-41D4-932D-BEBA7FEB888A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50980" y="2344799"/>
            <a:ext cx="11286930" cy="2387600"/>
          </a:xfrm>
        </p:spPr>
        <p:txBody>
          <a:bodyPr anchor="ctr">
            <a:noAutofit/>
          </a:bodyPr>
          <a:lstStyle>
            <a:lvl1pPr algn="ctr">
              <a:defRPr sz="13800">
                <a:latin typeface="標楷體" panose="03000509000000000000" pitchFamily="65" charset="-120"/>
                <a:ea typeface="標楷體" panose="03000509000000000000" pitchFamily="65" charset="-120"/>
              </a:defRPr>
            </a:lvl1pPr>
          </a:lstStyle>
          <a:p>
            <a:r>
              <a:rPr lang="zh-TW" altLang="en-US" dirty="0"/>
              <a:t>按一下</a:t>
            </a:r>
            <a:br>
              <a:rPr lang="en-US" altLang="zh-TW" dirty="0"/>
            </a:br>
            <a:r>
              <a:rPr lang="zh-TW" altLang="en-US" dirty="0"/>
              <a:t>開始新增</a:t>
            </a:r>
          </a:p>
        </p:txBody>
      </p:sp>
    </p:spTree>
    <p:extLst>
      <p:ext uri="{BB962C8B-B14F-4D97-AF65-F5344CB8AC3E}">
        <p14:creationId xmlns:p14="http://schemas.microsoft.com/office/powerpoint/2010/main" val="11349412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E1473010-4746-48B1-9B0E-15B5AD2272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40757851-3683-42F3-A8A8-165D36FCB7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CF8BE862-DF95-4989-AB8F-82726F60437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5925F630-D964-4D54-8B92-54C8CF02940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31D55285-8DB6-4F61-9175-3BF795B6FC6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BBB343-C3A3-4E0E-A733-88B9DD281862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84723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A4C98870-6BDC-4DA8-A6A6-F4820C591B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8361D476-0C59-4B78-BFA2-ADD3C0C5CFE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0F2DF98C-FAF5-4E49-9AF4-D436D376B12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B271279A-8694-4F54-9823-DB2EB374555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786C80BC-FFD3-4FF3-8ABD-91D39392FD1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C29BF7-1B51-422D-A81A-A6A112EC355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344132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EEB52EA4-5E84-45B7-A8E9-90EFFE9590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6BCADB88-75D6-4A53-A87C-B05C7A95D5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AF49A3E9-0B6F-466D-A577-E811E3C5A03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5C051838-3949-4C8B-BD75-C1EB1A3FE93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0577BFEA-12BA-4C30-A18B-958B307885A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134C59-A706-479A-BB16-426ADBAC041A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371315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5">
            <a:extLst>
              <a:ext uri="{FF2B5EF4-FFF2-40B4-BE49-F238E27FC236}">
                <a16:creationId xmlns:a16="http://schemas.microsoft.com/office/drawing/2014/main" id="{7E0FBCA5-3DD7-4874-B879-4D7FAADDB3EF}"/>
              </a:ext>
            </a:extLst>
          </p:cNvPr>
          <p:cNvSpPr txBox="1">
            <a:spLocks/>
          </p:cNvSpPr>
          <p:nvPr/>
        </p:nvSpPr>
        <p:spPr>
          <a:xfrm>
            <a:off x="707009" y="4181827"/>
            <a:ext cx="11484991" cy="17628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7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第一课 实体商店与网路商店</a:t>
            </a:r>
          </a:p>
        </p:txBody>
      </p:sp>
    </p:spTree>
    <p:extLst>
      <p:ext uri="{BB962C8B-B14F-4D97-AF65-F5344CB8AC3E}">
        <p14:creationId xmlns:p14="http://schemas.microsoft.com/office/powerpoint/2010/main" val="61634118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98FCCF9D-EE0C-447F-A2B4-CBA0A4B031C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counterfeit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FAC561FE-A631-40BD-B2DB-B1BB748ADEB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仿冒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515BB924-805B-43ED-B24E-C1E810435F6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/>
              <a:t>fǎngmào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2718B85D-9B35-4218-BAFF-183C9BEB558F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1-9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091263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98FCCF9D-EE0C-447F-A2B4-CBA0A4B031C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quality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FAC561FE-A631-40BD-B2DB-B1BB748ADEB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品质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515BB924-805B-43ED-B24E-C1E810435F6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pǐnzhí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2718B85D-9B35-4218-BAFF-183C9BEB558F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kumimoji="0" lang="en-US" altLang="zh-TW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TW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1-10</a:t>
            </a:r>
            <a:endParaRPr kumimoji="0" lang="zh-TW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515922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C33753DB-2FE3-4519-AEDD-46B3210905A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good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FB7FAD55-06D5-49D1-9E27-D3366ACB298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佳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89E07ED8-A761-49D6-A0CA-455EEE9977A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jiā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44C842B8-3540-4A4F-A67B-FAE12F061203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kumimoji="0" lang="en-US" altLang="zh-TW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TW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1-11</a:t>
            </a:r>
            <a:endParaRPr kumimoji="0" lang="zh-TW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131095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37B33BC3-F9AB-432E-B176-E3E735CCA49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match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2FD8856E-B2B7-41ED-9C42-6C121C553A9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符合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176AA5AB-FF3F-4346-8195-1401736C149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fúhé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9CC1DB7C-68B1-48C0-80F0-E99BB19E088F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kumimoji="0" lang="en-US" altLang="zh-TW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TW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1-12</a:t>
            </a:r>
            <a:endParaRPr kumimoji="0" lang="zh-TW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418702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DFADB27F-6781-4DF8-9107-8D0F3119877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with one's own eyes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C73C8D51-463F-4A68-8B36-1A8F9F67BC2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亲眼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99E188FE-104A-422B-A383-201C1CEF5AA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qīnyǎn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2B242AA5-61C6-4897-970A-B75D3F088516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kumimoji="0" lang="en-US" altLang="zh-TW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TW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1-13</a:t>
            </a:r>
            <a:endParaRPr kumimoji="0" lang="zh-TW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303144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8E35DD73-EB0D-4D79-8417-92739731689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with one's own hands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DE795CE9-40FB-4D63-ACF0-1F611B25D4F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亲手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C831489E-218D-4DF8-A137-EF3AB0B784F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qīnshǒu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467761C5-311C-4B67-AABF-42ED62D60AC9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kumimoji="0" lang="en-US" altLang="zh-TW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TW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1-14</a:t>
            </a:r>
            <a:endParaRPr kumimoji="0" lang="zh-TW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147159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0E7AFE53-88F7-4D8C-AE7A-6C29CE48985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touch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DEFCFF2B-91C5-4188-965F-AA57C6223ED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摸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D3FFFAD1-1D58-4ECC-A498-42CC73E7FEE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mō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B0116AA1-A6D9-4A0A-95D7-A0488A3339D8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kumimoji="0" lang="en-US" altLang="zh-TW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TW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1-15</a:t>
            </a:r>
            <a:endParaRPr kumimoji="0" lang="zh-TW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848483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C0C717E1-F187-4FA6-B3CC-AC49F7060B7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material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7CEE8917-6ADB-4290-8298-6E6F2E95018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材质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A6FEE5D8-3E6E-441D-B06C-714A3BF9F78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cáizhí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103E730F-821B-46CB-9928-778D1FB56C6D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kumimoji="0" lang="en-US" altLang="zh-TW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TW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1-16</a:t>
            </a:r>
            <a:endParaRPr kumimoji="0" lang="zh-TW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7338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C8DF72AD-228C-4969-B3F0-1F3336561DE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in person, personally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2C633DF8-F72A-4B9B-AC8C-14203BB2C34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亲自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FD9C839A-8DE8-4A05-B751-EF347CE9FD7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qīnzì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E4DF23D0-9F93-4997-BDA9-F9F300565B56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kumimoji="0" lang="en-US" altLang="zh-TW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TW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1-17</a:t>
            </a:r>
            <a:endParaRPr kumimoji="0" lang="zh-TW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440049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ADF4201F-FED1-4536-95B7-2549647A916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assurance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C479652D-1F06-48CA-A2E0-8DF6011BE3C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保障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236DBC6A-1D34-49E2-B9A1-1E664044716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bǎozhàng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E26A4EB3-38A5-47DD-B4E5-BDD6D6757546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kumimoji="0" lang="en-US" altLang="zh-TW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TW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1-18</a:t>
            </a:r>
            <a:endParaRPr kumimoji="0" lang="zh-TW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47452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字版面配置區 22">
            <a:extLst>
              <a:ext uri="{FF2B5EF4-FFF2-40B4-BE49-F238E27FC236}">
                <a16:creationId xmlns:a16="http://schemas.microsoft.com/office/drawing/2014/main" id="{8BC5DB98-9988-4CAE-8017-5FC1B3BA88D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entity</a:t>
            </a:r>
            <a:endParaRPr lang="zh-TW" altLang="en-US" dirty="0"/>
          </a:p>
        </p:txBody>
      </p:sp>
      <p:sp>
        <p:nvSpPr>
          <p:cNvPr id="4" name="標題 3">
            <a:extLst>
              <a:ext uri="{FF2B5EF4-FFF2-40B4-BE49-F238E27FC236}">
                <a16:creationId xmlns:a16="http://schemas.microsoft.com/office/drawing/2014/main" id="{41F14C73-31E7-4AAA-8967-237149C01EF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实体</a:t>
            </a:r>
          </a:p>
        </p:txBody>
      </p:sp>
      <p:sp>
        <p:nvSpPr>
          <p:cNvPr id="5" name="副標題 4">
            <a:extLst>
              <a:ext uri="{FF2B5EF4-FFF2-40B4-BE49-F238E27FC236}">
                <a16:creationId xmlns:a16="http://schemas.microsoft.com/office/drawing/2014/main" id="{89178C55-D901-4301-AB1A-9734CC4136D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shítǐ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32B76C2B-1BD5-459D-B737-5F2DE0C9DBB0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1-1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055696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4B316D79-E24E-4258-AA3E-515329A00F6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willingness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61F2DF14-7EE2-4A6E-A786-EFFC6C58AE2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意愿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CB1B19FA-FF3A-4428-9A31-E4E45E37166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yìyuàn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0E6CB4F3-CB25-4379-A6FE-BBDE3AEA1432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kumimoji="0" lang="en-US" altLang="zh-TW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TW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1-19</a:t>
            </a:r>
            <a:endParaRPr kumimoji="0" lang="zh-TW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169377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F6F9FF72-8563-46CA-9048-83A81503807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period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03AC2732-40EE-42B3-A692-CD67A39F2D3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期间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7EB7A068-8C26-4890-B433-67589F289A9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qíjiān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E19ACF80-071E-49CF-B339-AB36526FD014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kumimoji="0" lang="en-US" altLang="zh-TW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TW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1-20</a:t>
            </a:r>
            <a:endParaRPr kumimoji="0" lang="zh-TW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687123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06B682A5-243D-47EA-9ACD-DF6255ACF92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proportion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42742F46-B38D-45C6-8135-E8211040070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比例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032C570E-45BB-4698-8FA5-139D9842D51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bǐlì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FEBFDDCF-A132-45D0-A97D-6AD0E8CBBA7E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kumimoji="0" lang="en-US" altLang="zh-TW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TW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1-21</a:t>
            </a:r>
            <a:endParaRPr kumimoji="0" lang="zh-TW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277970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FF81F7F0-E709-474F-88FE-A93391A10CC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extent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B787050E-C57B-4770-8997-B3364904804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幅度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562F64BC-E8A7-4C29-A784-7C629EA963E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fúdù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E45B3A88-BBE0-4851-8946-344D8134D037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kumimoji="0" lang="en-US" altLang="zh-TW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TW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1-22</a:t>
            </a:r>
            <a:endParaRPr kumimoji="0" lang="zh-TW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814787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20D28F46-B1D6-4548-975F-BB87BC7393C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increase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0F445F74-D3E4-4008-96B5-74559144F44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增加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D76A5AC3-4B7B-4325-B932-229A200FC7C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zēngjiā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3CF724D1-5A23-4CD6-BDC2-3A55DD378E8D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kumimoji="0" lang="en-US" altLang="zh-TW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TW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1-23</a:t>
            </a:r>
            <a:endParaRPr kumimoji="0" lang="zh-TW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097678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215DF1AF-815B-49E2-8D86-61B6D9E4A55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slow down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A2D76CDC-534E-4286-95E2-D22AF210390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减缓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58BF6E54-CBAB-4EF1-BF29-9164077FD3F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jiǎnhuǎn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600DC4BA-5AF4-4B59-83C6-A6CF6F2FFE64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kumimoji="0" lang="en-US" altLang="zh-TW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TW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1-24</a:t>
            </a:r>
            <a:endParaRPr kumimoji="0" lang="zh-TW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258973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7E00D9FC-74EA-40CE-9994-80051A09FC6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turnover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CB6EF422-B65B-47D7-A783-7AB9F03D788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营业额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AD645506-8C3B-49B1-8E4F-59B146D4DEC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yíngyè'é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54ECE510-7B61-4FFF-B2C7-39D6F1177A7A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kumimoji="0" lang="en-US" altLang="zh-TW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TW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1-25</a:t>
            </a:r>
            <a:endParaRPr kumimoji="0" lang="zh-TW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14126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32E0024E-2B66-4C42-BA25-9406F7F90B0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expand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E8580366-0777-4B00-A2C3-FC604B87B3B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扩展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FAFFBAE0-E80C-4FB2-B113-D8AF8C54873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kuòzhǎn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47CB5BE4-B7E3-4781-AD49-20354CAC6E7A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kumimoji="0" lang="en-US" altLang="zh-TW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TW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1-26</a:t>
            </a:r>
            <a:endParaRPr kumimoji="0" lang="zh-TW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387051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08264707-0F41-4A82-BB21-31D73F83B32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business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99C27FA2-F50A-4968-9E97-F57D3D079FE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业务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1A5B5782-194A-4AC3-8419-088194045BB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yèwù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ED7B4CF9-43A4-4584-93E2-314680F613D7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kumimoji="0" lang="en-US" altLang="zh-TW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TW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1-27</a:t>
            </a:r>
            <a:endParaRPr kumimoji="0" lang="zh-TW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255901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E5A42B77-97A6-4CB5-B563-C5C364FAF5E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shortcoming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3EEB9B03-0D6F-410B-ABC0-2267E8C8995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缺点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D01EB674-A305-4525-8A84-78A1377C419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quēdiǎn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FAEAB79D-3342-4F6B-BF05-96A50E08BE61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kumimoji="0" lang="en-US" altLang="zh-TW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TW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1-28</a:t>
            </a:r>
            <a:endParaRPr kumimoji="0" lang="zh-TW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13288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1E87ADCC-26B4-498F-85DB-D4D28D39D83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model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7FB6F769-A38F-4EAC-8BE4-6C258A83E98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模式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DF2B278C-C2D6-4701-A3F1-A0115434060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móshì</a:t>
            </a:r>
            <a:endParaRPr lang="zh-TW" altLang="en-US" dirty="0"/>
          </a:p>
        </p:txBody>
      </p:sp>
      <p:sp>
        <p:nvSpPr>
          <p:cNvPr id="7" name="文字方塊 6">
            <a:extLst>
              <a:ext uri="{FF2B5EF4-FFF2-40B4-BE49-F238E27FC236}">
                <a16:creationId xmlns:a16="http://schemas.microsoft.com/office/drawing/2014/main" id="{DAB70BBF-9C02-4226-9AE0-99A8DCD58DEA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1-2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196450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33A6B984-C137-4461-B22B-47E288A26B0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gradually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B6E7522E-2F68-4697-8ED6-F3D68CA4C73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逐渐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F019CB80-83B8-4F3C-8B70-F34F6653943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zhújiàn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521C1F53-C57A-4D68-9E89-24821BD86A2C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1-3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83673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8EDCA848-739F-4524-91F9-1BEB9F10ED1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form, to establish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FA511448-D23C-424A-B3A0-D872569E6F3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建立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356B4BEA-F6DF-4047-9870-604695A7FE6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jiànlì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B4ABE7DB-6173-400C-BA6E-802D024E0378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1-4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13742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C5F66BDA-1D19-4166-9E41-313AB69B1ED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advantage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9F014173-9C60-4C40-BA02-529E3671DFB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优势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E7A795E7-B610-40AA-A5AA-8D85C4F8AE8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yōushì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DFD02578-BDCA-4FA1-8D1B-25746CE36741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1-5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64277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64B49512-02A6-45D2-ABF6-8ACCC8D9222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save (resources)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1CD45EC8-1BA7-4641-BF53-C681C630D0E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节省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32860877-1E4F-43AB-9221-E0EE0B884ED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jiéshěng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0CEEA35E-E80A-47A3-864F-CF4B5236A794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1-6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37061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961A440E-857C-44F3-A310-7898729CF07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manpower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31D9BB19-46D8-45BD-982B-41D429BB823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人力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F76E307F-D8BD-4CCC-B212-A6DE51DA2F0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rénlì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767268CD-4912-47B4-91A1-5DBD7EF92E39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1-7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903185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6C678991-5177-436E-A29A-608B56151C2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subsequently, one after another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E2E088D8-C469-46AD-84DC-E15ED2CACA6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纷纷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34A26D78-340D-4226-B3FA-35E67F3BD33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fēnfēn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B76861EA-66B7-4B1A-B877-9B52681BAC89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1-8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03365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訂設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自訂設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77</TotalTime>
  <Words>222</Words>
  <Application>Microsoft Office PowerPoint</Application>
  <PresentationFormat>寬螢幕</PresentationFormat>
  <Paragraphs>141</Paragraphs>
  <Slides>29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6</vt:i4>
      </vt:variant>
      <vt:variant>
        <vt:lpstr>佈景主題</vt:lpstr>
      </vt:variant>
      <vt:variant>
        <vt:i4>3</vt:i4>
      </vt:variant>
      <vt:variant>
        <vt:lpstr>投影片標題</vt:lpstr>
      </vt:variant>
      <vt:variant>
        <vt:i4>29</vt:i4>
      </vt:variant>
    </vt:vector>
  </HeadingPairs>
  <TitlesOfParts>
    <vt:vector size="38" baseType="lpstr">
      <vt:lpstr>微軟正黑體</vt:lpstr>
      <vt:lpstr>標楷體</vt:lpstr>
      <vt:lpstr>Arial</vt:lpstr>
      <vt:lpstr>Calibri</vt:lpstr>
      <vt:lpstr>Calibri Light</vt:lpstr>
      <vt:lpstr>Times New Roman</vt:lpstr>
      <vt:lpstr>Office 佈景主題</vt:lpstr>
      <vt:lpstr>自訂設計</vt:lpstr>
      <vt:lpstr>1_自訂設計</vt:lpstr>
      <vt:lpstr>PowerPoint 簡報</vt:lpstr>
      <vt:lpstr>实体</vt:lpstr>
      <vt:lpstr>模式</vt:lpstr>
      <vt:lpstr>逐渐</vt:lpstr>
      <vt:lpstr>建立</vt:lpstr>
      <vt:lpstr>优势</vt:lpstr>
      <vt:lpstr>节省</vt:lpstr>
      <vt:lpstr>人力</vt:lpstr>
      <vt:lpstr>纷纷</vt:lpstr>
      <vt:lpstr>仿冒</vt:lpstr>
      <vt:lpstr>品质</vt:lpstr>
      <vt:lpstr>佳</vt:lpstr>
      <vt:lpstr>符合</vt:lpstr>
      <vt:lpstr>亲眼</vt:lpstr>
      <vt:lpstr>亲手</vt:lpstr>
      <vt:lpstr>摸</vt:lpstr>
      <vt:lpstr>材质</vt:lpstr>
      <vt:lpstr>亲自</vt:lpstr>
      <vt:lpstr>保障</vt:lpstr>
      <vt:lpstr>意愿</vt:lpstr>
      <vt:lpstr>期间</vt:lpstr>
      <vt:lpstr>比例</vt:lpstr>
      <vt:lpstr>幅度</vt:lpstr>
      <vt:lpstr>增加</vt:lpstr>
      <vt:lpstr>减缓</vt:lpstr>
      <vt:lpstr>营业额</vt:lpstr>
      <vt:lpstr>扩展</vt:lpstr>
      <vt:lpstr>业务</vt:lpstr>
      <vt:lpstr>缺点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MTC</dc:creator>
  <cp:lastModifiedBy>MTC</cp:lastModifiedBy>
  <cp:revision>31</cp:revision>
  <dcterms:created xsi:type="dcterms:W3CDTF">2024-07-26T00:45:44Z</dcterms:created>
  <dcterms:modified xsi:type="dcterms:W3CDTF">2026-04-24T07:42:18Z</dcterms:modified>
</cp:coreProperties>
</file>